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F3BF-06C8-4F8D-9FBB-54FBEE45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C4FBE-73E1-4995-8AFE-D00982A4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709B-4035-43F3-BF5A-A7479B29E9C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770D9-3146-4F46-A16F-A73CD97D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042B0-5691-4229-AA70-37880D96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81CF-5267-4621-ADEB-05FDA6BB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9975F-8ABF-439E-B4D5-BC47A2C5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B88B-5C22-492D-A532-30563FA99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AAE7D-997E-42EA-A94B-70B78483F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709B-4035-43F3-BF5A-A7479B29E9C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F31DA-A85D-42DF-B794-AD64DF160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E50E4-3BC1-48CF-81C8-C20675C2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81CF-5267-4621-ADEB-05FDA6BB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64965D-6FB8-4B9D-8838-5EE32464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B886D-E11F-404F-8955-62A85A13C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156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EC3F9-679C-42B1-A5F3-40806BF3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4A738-BF26-455E-86E0-AC294C3D6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3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F4FAC4-5507-40E0-98AD-E0F88703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3194C-08E9-452A-BC40-09FD7E4B8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29AC3B-2391-44D1-BA8B-6CFB0A14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363E7-D931-41CE-A75E-53EAE32D9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56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BB3FC2-EC21-407A-955C-107A24F0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A55D-4A28-47EB-A769-00ADA97E0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4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7C53E9-CABF-43F1-A7F8-C2280D93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F0B62-D631-4655-93B7-29C431FDB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16E499-C52F-4BD4-AEBB-FC0342CC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EDF70-E555-4EC4-A90E-33B4A9F12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A64187-14D0-4B7C-9AC2-8EC8E2A9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C2A00-0028-4EB9-AC17-52B191518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750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DE622-0472-4F67-893E-1E8C53B4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4AF97-D28C-4A25-BCC3-E766009F6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1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2C3391-0666-4A95-92B7-16D1B007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89E06-E211-4620-B98C-08E6E88EA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73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AEB26-6AF7-4A91-AA1E-CF2B29A0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5CF9A-065C-4FB5-9094-D6BD9A26A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8FB4C3-F471-42DC-AA92-96F11D27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FE94A-5136-476D-BC1B-F3966E116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29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FB3B5-149E-4394-849F-94C61845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98F79-2ECD-4807-96C0-B6F389876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6E9AB-A349-45CA-BEC6-52476E4E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A0009-173E-48A9-BFEF-1FE6FE808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58D3D4-2728-4661-A202-9CB9664A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B9C08-95E1-4742-8CCC-980A4C1AE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794F2-D402-4CE7-8661-B22E5271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A9433-2857-4A45-96B5-3CE77B683C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22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5B2BAD-6BA7-4320-B6FB-88818B9E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1777A-4C15-489C-AD87-F1DC0BD298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95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BE3439-E4C5-4901-9F03-A57816CC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98AEB-1847-4C4E-BB70-C8D10FAAC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8969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5586B6-583E-4B19-80D6-A4984689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50076-12B9-43AC-A142-313438AA1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7685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5A598-073C-46F8-AB18-7B755773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80BBA-279A-446A-89E5-679F7F35A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01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C6EFB8-E2E0-4E4A-BA93-172204A2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0">
                <a:latin typeface="Alvi Nastaleeq" panose="02000503000000020004" pitchFamily="2" charset="-78"/>
                <a:cs typeface="Alvi Nastaleeq" panose="02000503000000020004" pitchFamily="2" charset="-78"/>
              </a:rPr>
              <a:t>فاعل</a:t>
            </a:r>
            <a:endParaRPr lang="en-US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9AA7A-09B6-4BD0-82EB-E02E2383C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9814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B578D7-1FB7-4D35-B1CA-22D10991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0">
                <a:latin typeface="Alvi Nastaleeq" panose="02000503000000020004" pitchFamily="2" charset="-78"/>
                <a:cs typeface="Alvi Nastaleeq" panose="02000503000000020004" pitchFamily="2" charset="-78"/>
              </a:rPr>
              <a:t>مفعول</a:t>
            </a:r>
            <a:endParaRPr lang="en-US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0D7F3-5C8C-40A7-99FD-F54C3CEF3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763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5AC51-EC0E-4FD6-B88D-F6CB92C3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E675A-9DE5-4548-A2B4-D0044F71F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14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9B1DCA-4841-4B54-8DD4-F6BB8AD3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8132F-1C9F-45B7-9E3E-181426F0B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66695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4BCEF-FA3A-49CA-91CF-5F6CAD1B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A1F84-6906-4FED-8CE1-D8E65BD22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7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61A6A-E93E-4B85-AD20-562B3B32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8349E-AAC1-407C-83F7-37A01C55E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7609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F8A809-1566-4ADB-A51D-6E2A5A66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C158E-A72D-46A5-8783-5223F3E5A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1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7C1151-BE40-4469-98F0-1FFBF72F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3DD46-734C-47F9-9097-7B1A1493A9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7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AAECDA-B79B-4780-B302-CB270B0E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7D6C9-68C0-452B-BC71-5E68870B3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562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812131-9584-40D7-9A77-8F03968C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1ABBB-4529-457E-B2FA-6E9FEA7F5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54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81BAF3-A13D-4ECB-97F1-0E3985E2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95737-084D-42D5-8F34-1E4FFDD60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11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16762-7DEA-40C3-80BA-5A4B675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D10AB-D4DD-4FFD-A836-63B8C3BAE2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50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FC6FC8-2A59-4A98-B006-FD18D13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1D487-0E88-4028-B8F8-B87CB9BFD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59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B70CCF-66CC-4D68-AEF8-34CC7507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8734-C265-4304-A5EE-7592198C0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3381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63EC7B-D480-416B-9726-247B7E6A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5263A-D5B8-4A0F-AA25-E36004064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091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45C2D7-A499-480B-817B-D6BADABB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EB8F2-DC12-4139-BDF4-5FF57F3EA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7173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B8128-C402-4ADF-BF16-FCD60BD2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0C1A7-7199-479A-B8B9-6720CE00B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3490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843AE7-7393-4B0F-BDDE-9E0EDC76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5FDA2-35A3-4E0C-8295-6396C360E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27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F232C-ADD6-4324-B3C6-A8CBE30E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C35A5-CCE5-4841-A45A-CE2D6E621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353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CDCD1E-45E4-4E53-82B7-4E378AD9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F2E85-79D8-4037-A671-00CDB13E8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3058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5AF42-058E-4047-AFAA-4E19AD8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8C697-D7D2-4F93-8E6A-2A1D8E41D9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73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D3DC4-7E4B-4C77-9C6F-43564FBA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6C8EA-5FEB-4318-A473-B219DDD58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62CED2-A706-4438-95A4-DAC96BB2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B8160-8A84-4874-BDEB-897513303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1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1F62BA-5B44-423D-83F9-2B2F705D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6C364-0846-4154-8E82-7D50EA48A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42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E0BACB-E28D-47A5-954A-9519F635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04063-361F-4C05-81C0-F9221F619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610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BB9FE-9CA9-4253-ACAC-C8D61105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1D7EC-BA8C-453A-BB1A-5192331CF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06F523-F8D8-4065-B86D-A476176A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19EA3-8968-4589-809E-691D06375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72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Alvi Nastaleeq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فاعل</vt:lpstr>
      <vt:lpstr>مفعول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2019-08-26T12:49:52Z</dcterms:created>
  <dcterms:modified xsi:type="dcterms:W3CDTF">2019-08-26T12:49:52Z</dcterms:modified>
</cp:coreProperties>
</file>