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F30D-BB4B-4BA5-BFDB-E8101ED93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C07037-E613-426E-A61B-B917628DE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405BF-29DF-49F8-B25F-27E1278B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56084-9F5B-4720-994D-4BB1E7DF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24C56-F298-4D00-B647-0A6343EA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39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6018-1F07-4887-9A71-9FECA96E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5285FB-E5C6-4D3C-A15A-683A08EF2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9D3E8-ABBA-493E-97F2-CAB68092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C4D4E-5B46-411C-9F25-903A0F49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87F3-60E4-4CDE-B61E-E3C683AB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60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247AB-599D-4477-83B3-48AB2239E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444AE-631A-444A-963D-ABCCA9FA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D8239-D4C4-4815-953E-FE8D44E3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1C59-CC80-40C8-A542-F59E718D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074F-67D8-4C14-8837-A51E3085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27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2170-ACE6-4E64-B9B6-5B0F9692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45484-5FFF-4157-9A2B-7642B9150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B767B-4CD8-496E-88C8-B7D12969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30406-B1E9-43DD-AC4B-9600C2B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8BE2-EDA8-4335-9237-E4B5AB11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58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14B2-1FBA-49E3-8219-43B4AA5E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0BE70-CB5F-4DFB-9895-402E0BC90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69639-738B-47BD-80B6-3B7843F2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A457C-7ED9-4B07-82A8-07FDC81B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58AC5-C3E4-4AF3-9A09-19F34F6A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798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E4D4-3875-4B57-906C-31649F87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3724-1A21-4AF0-90E3-2EF79CA27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FC11E-48EC-489A-A148-8BB107BA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1D61E-2802-4EB0-810F-37E147F2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4C00A-43CE-44DC-A2F3-EA41D99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3492C-3D91-46F2-8A9C-F5194CEA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9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7BD85-7A1C-4E35-A527-7652A2EA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D03CF-32F8-4B72-8F4B-5ABEA2445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81D5F-5797-4095-9F79-BD626FEAA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22EDB-D38C-45D2-B2DA-04897800C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64373-F9A0-47A7-BC7E-FEDF002D1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ACB1E-9BC2-4931-A617-45EF533D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EE886-9668-4BDF-A54A-82B7780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C232B-C710-4451-A401-5D4F9E5F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03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8EBF-F500-4582-AD01-11CB24AD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365FB-4B51-42F1-A869-A50849271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27881-92DE-4DBE-BEA6-75F3FF9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F569-5FBC-458B-A749-D64CF691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26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85244-4AC0-4584-AC50-C1D84ABF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0A2A56-57E9-433B-995B-891B81460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94477-EA41-41B5-8ABC-DB3B6DD2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02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0ADF-BEBD-44A9-A00F-1FCB8E87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08A9E-AE7A-4917-9B7C-D520975DF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95F7B-7E5D-480B-85E5-7F1A51B6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0AAED-8417-4C9D-BCAD-691A5137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DD55F-687D-4BF8-A645-0BAF5C83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F0DC2-86C8-40F1-A100-7C27313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18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C474-959D-40AD-BA03-CC6BB59D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17EE9-2F72-4FF4-A484-35D75C000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B00B3-94F8-4147-9FA3-07C16BA6E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E1804-B668-4A98-84BE-0EE5BC39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250BF-7287-4BDF-B7A7-3A9C5B6F2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A2B23-0791-4AD4-8456-957F710D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30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73925-A962-4213-9C9B-EAE0970D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785E0-5156-4B24-AD81-7EE3D5913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1225C-DDD1-4325-AE39-0607665BE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529DC-7413-4313-9B86-9D829445F955}" type="datetimeFigureOut">
              <a:rPr lang="en-IN" smtClean="0"/>
              <a:t>16-01-2020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63D1-796C-4C62-8DE7-201E2253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36B1-F4E8-4FB9-865A-E7BD0C09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BBC93-FE3D-42B3-89C5-2CBDFDA6D2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663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C0FED4B-6439-4D1A-8286-CBFF2B05F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E9C1273-26EC-495E-B34D-2E53901E91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1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C34CD03-8BAF-4745-A31C-7EBC1525F0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5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2BECD9B-BE35-4336-86B8-D6714706E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5856E0A-666E-465B-9189-FEF4E8E86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3DA579C-C044-416F-806D-1C0CC3366D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0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A200FD6-6489-4D6D-8009-61CE64FE4B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27294A2-B79D-4E3B-A5D4-301FCCF67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54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436AC27-8453-488A-BD9C-7A08A0556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150E959-EA2E-4E56-9DFA-4A9AF78216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9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C9B02B0-BB5E-407B-84BC-7A2A2BD8AB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1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6C65F98-C26A-4955-951F-704A08B19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7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F5D0681-281B-40DF-B8EE-8AE100CA2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2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C7337D4-E436-422F-9D1B-7B20B182B2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9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CA60ABC-2961-409F-945D-C63A8BB873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36206EA-0B07-479F-94B7-66D226EE6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1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D799A5F-5DFA-4FAF-8F64-0D801407A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02D0DBCE-938E-47BF-9768-77988CC6E8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22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89CC7C6-15F6-4460-997E-7D828BD9CC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28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426B018-6016-433D-AC30-C47193665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9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88CD80F-288C-466B-9FF5-2F1D5449D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02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9ED2AD9B-3A51-4BBB-8585-B7281567D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4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1797AF64-8F67-4999-A646-7EBAB56880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4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72E5185-B008-4C27-A16B-3CE0BD75F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090BFE6-BC9D-4689-909C-9C2AE00EC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C26B7AD-E01D-4C16-81CF-0631A4A7AF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7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AA12A0FC-9FC8-49A0-9205-4CD9BB4D1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1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1C8AB88-64A6-47D5-B351-C07A880D7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BFA3368A-4891-435F-8CF0-6F2004C07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</dc:creator>
  <cp:lastModifiedBy>Khalid</cp:lastModifiedBy>
  <cp:revision>1</cp:revision>
  <dcterms:created xsi:type="dcterms:W3CDTF">2020-01-16T10:25:50Z</dcterms:created>
  <dcterms:modified xsi:type="dcterms:W3CDTF">2020-01-16T10:26:40Z</dcterms:modified>
</cp:coreProperties>
</file>