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D033-6A22-4BF2-9147-EE30030C0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1C09-035E-40C6-A01A-2617CF07E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0ABBF-6B37-45C6-8822-D8781FD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26292-FF18-4428-B7AE-B7BFA6BE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27B4B-0A1E-4D37-82AA-B46B8596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37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1AB0-0B4C-4204-99C2-6C7384DD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BB06D-8ACA-40CF-B5D9-237CDFCC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E2125-846C-460A-ABF4-392170C2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51E5-65B0-48F4-89FE-8565A9AD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AD21-41CD-4172-A21C-EBE52CAE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6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63A91-5455-4FB9-A6B5-6A119E59F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8ECC4-5C8C-4138-96D1-C2BB3CD5B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36FF1-47CF-4F40-8FFB-F0E39EBB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CDB6-435D-4B7E-B40D-68569028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9287-FC32-44B0-882D-270188A7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98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2D52-FEF0-4464-82A5-972424C2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8AF1-9D55-458A-A92B-15611124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F9F75-8432-44AF-B697-E4C9C11E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7509-8AA6-43E4-A9FB-5CC66A5E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2A81-B162-4C43-B515-3BDDA3D1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8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B9D0-3998-460A-9419-98F9A2BB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3857-2A57-4479-A616-53EF55CE9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015DA-7D91-480B-83AD-D74C2584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1C549-1F8B-4882-BEC2-7331217F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F54B-ADD1-4EC8-8B4C-42FC3437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69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6DDF-C752-4D37-9DF9-06A9C825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A450-3B7D-4532-B90C-7CDB4A847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8C1F6-2B51-477F-8065-97DAE8C95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D7BB7-EA0A-4B5D-8A8F-34BBFC73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4826B-570B-4654-BA75-DE87BA51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87FF1-EC94-49CD-B55E-BCDAFF5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69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D9EE-6225-47FD-BEAA-D4111559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DABA8-C030-4426-97D7-6C25BE6F7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7918E-0644-4D93-9FA7-2B08CFBC7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ED187-FD3F-42EA-A02B-8725F6741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75572-94A6-4CCF-B70C-C0425A5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4CA00-171E-4768-B33E-70295DA3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40819-B81B-4ABB-9ED5-0E48290D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ED6EF-E841-40FD-B726-2A247F4E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67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941B-84F0-4F08-94DF-2EF7B97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A057C-7F2C-4777-8B4A-29B6CE71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6936D-5C0C-4F9B-A2A7-50F0B41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76986-4639-4FBA-9A70-8ED0BDF8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53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D0AD8-444F-47EE-829A-E9200684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67F9D-F795-4BCB-BF96-7FA4AA53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56C67-ACB4-4473-BA55-3FE75D72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73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2C7B-C327-41AC-BB8F-9EB9649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258D-ED0B-4063-8763-323961F6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4B7C2-143E-4072-9A43-AFDB8E2E8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8C80B-269A-4E79-8EDE-54E7A438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121F9-143E-4076-9348-6855F795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BACD7-A283-4383-8FDB-B8CC63FD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31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E8FF-2F14-42A2-9F14-7817DF3D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1978D-15F9-43A7-8E64-207906347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9A376-2056-44FE-B33F-466719B93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0EE99-B745-4472-9430-3AF5DB37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38DF8-6794-4DFA-92F6-92E663CB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537A4-8381-4B5B-B273-DF0933E7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5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EDFA9-FC87-4262-8065-C833263F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D48B9-18B1-4CED-A9CD-C5B97434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9C96-9BA4-4067-A7B9-0D8DCE52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68937-5FEB-4039-B932-2A74033F6FF6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5EFA-F2E6-41FA-A4AF-6E6F03D47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99D10-FD2E-44B0-A644-BA3A61285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3347-5647-4F95-9C2E-151940D40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94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58B488E-20A5-4411-8B7F-52E5F81F2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4747550-1C2E-45A6-B4B3-D8322F014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216AD87-68A2-416D-992D-32A2788D2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1696217-D5E1-4A3F-8AB5-CA418896F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2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52CBD59-DD17-484C-AA5A-D1C9A8EC4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D80567A-BF3E-4855-AF6C-A2B5E3C29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4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00ABD31-DDBE-43FE-8FA7-9F17080F3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59B70E2-9395-4266-91C3-00B5CE3482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4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75D548F-D531-4967-9F86-C728C0948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09F5FEF-93FC-422D-A6D7-AC4225055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3E28419-B061-41B7-908C-489243A95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D128B67-F2BE-4F07-B129-E646F0589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B20F72A-832A-405E-9FCA-BF58D6AA6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2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CF30043-148C-455B-8729-7EF8E91D5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7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0B61A83-707A-4D6B-8500-1584889D4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BEAD2F1-B132-4B0A-BE19-6196F0AEE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A57C9A0-6185-4EA1-BF17-7154C1F3C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6B1A6BF-47DF-4B1D-8447-1A01F07BF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9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E07504D-6651-4D48-8F1F-6847168A8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F75B36B-DC2C-4F0B-8C2F-41B257A85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3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099FB5F-1312-42D5-AF5A-D2C0E01A5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4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600B0AC-19F1-4BD3-A7F7-F15C1D884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907719F-7EE3-48F5-B7C5-043A4FDF0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9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C8163D5-2C76-4914-9B55-5D1D06805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8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16F7B17-0410-469C-8524-222FB32DF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6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7F3E751-3F81-4CD4-82A8-D27D56E4FA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54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5C9F048-BF3D-4459-AB66-C9B1B9545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3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23BD63E-00B0-4D1E-9145-3A8BB41A9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4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B38EB65-8F55-4E08-9229-76F8E0AD4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51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350B811-1D67-4259-80F0-78864719F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6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2ECC434-6A49-400A-9452-834B39287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09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643376F4-3239-4645-A07D-7F36BC9BB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6560417-7CCF-4E6A-97D7-B0F0BCBC6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C45BF53-2E42-42AD-BB58-00429BC2B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9E4513A-68C0-4E2D-BC4C-E9A9B8606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8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BDB36C0-DFD8-43BB-B232-4D3F4FCED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3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79159F7-1F81-4BE0-BBA2-703A4CA96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0736926-6C08-4609-AB24-07EE7ABD4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</dc:creator>
  <cp:lastModifiedBy>Khalid</cp:lastModifiedBy>
  <cp:revision>1</cp:revision>
  <dcterms:created xsi:type="dcterms:W3CDTF">2020-01-16T11:00:24Z</dcterms:created>
  <dcterms:modified xsi:type="dcterms:W3CDTF">2020-01-16T11:00:32Z</dcterms:modified>
</cp:coreProperties>
</file>